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216BC-E385-4D18-912C-484BBCE19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E0CD59-7E9B-4A06-AA00-D9F5F8C4FE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DE752D-E982-450C-B12B-FA2686DD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AB6508-CF43-47C7-95EE-78C01F17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87F09F-903D-4FF2-90F3-6DA12028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38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C1AC3-4479-4008-88D1-29CCCA72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004539-9C17-4E6C-A6DF-DCEE1433C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D01487-5240-4D2E-9619-F0000339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C06B35-C961-4AC5-B7E7-159A93B2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DDD5EA-0D43-4179-B71E-B4D15918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72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52DA4E0-8666-47E2-89F5-B2810406C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F609ED-B84C-4741-AD42-60D5DA44E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2AAA12-E0C5-4402-BB5D-2F2F9E54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F1AE0C-0951-4C85-B38D-41BAACEDD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9A3FE2-9C31-4F46-A28D-0FC44F0D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1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9AAEB-5DD9-4FBB-8196-43CA220A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66CFFF-0EDC-4753-BB11-45DA8E060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77A24-5699-407C-9227-AA814AC7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296DDF-4A2D-4DD0-B654-48D6CCF6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BEB453-04B7-48D3-B1E9-31598C14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4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E6903-AF6B-4357-BF1D-7A543B37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097816-EDB1-4B4B-B649-5E6F513CB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FEFBC3-5E7C-4DE6-9E0C-5FCC385E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C79EC-4D1D-45DE-AA36-CD185A67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66D736-E93D-4165-BB54-FE2A4FAD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649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FE5DC-1C0F-4C1D-BE4A-EA456A9D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BACE60-FDD9-469C-B3C2-FFF40BEC5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E55284-0BDE-4DA3-BDE6-4D8D70B79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C60E08-FD32-4DE3-AF81-978C9EA8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3ACF92-401F-464C-8DDB-3CFC6CFB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DA6199-235D-428B-938C-E86DF809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79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BAE6E-61F3-4CDC-A5B5-99DCD2BC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EC615B-7387-4416-AEDC-736977A04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94E01-6985-4B86-8D7E-A5C4F5CFA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9EABC9-2A2E-43B8-A178-38E59884D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04C7E9-DB4D-4BD3-AAD0-B1B59E75D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050057-5AD6-4C29-A2E1-85B8AFA5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50D32D-74AA-4071-9D7B-946A0A00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F37F57-C1D8-41EE-AF17-144F2B00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60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C3E66-2EF5-474C-99A8-D5748ECB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6855A5-0B26-4AE3-84B7-2F3B53A5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6174C2-23AF-43D1-8488-C822BFC7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5319CD-D3A6-4F96-8BAB-FFD3A3A8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2179D7-2B28-4B60-9142-0F74BA332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58EE7EB-C199-493C-8F59-F4B723F0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C30047-D6AF-49C5-B8D2-82D7C406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27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AA549-C4ED-4332-8FC9-8E4FD29F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F05E5-FA45-442C-AA34-CBF62D823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DE414F-C6D0-44C7-82C3-73AD15437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18F52E-6C74-4AAE-AD7B-21FA79CF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10D3D5-B65B-4EFA-8B04-3E6E5C8B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A2FA61-11FF-4C88-B65E-41FF12FF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87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11AB33-55D2-4D7E-B3BF-C5CDB481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CCDFCB-7D1F-408C-8CE1-05C9BCFD6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A6CBE8-5069-4A2D-8C6E-DED4C2CB9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65A5FB-6203-4B38-ACFB-1EA64E44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A2E489-0BA1-41CC-843C-CC963A23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0F6733-BAB5-4BFB-8F49-CE2CA625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3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01046E-A411-45C7-979F-AF8265A0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261D02-4DD4-43A9-9AFE-5D1608690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BA903D-350B-436D-ADBE-526759D1B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216E-23B0-4B24-AD31-92914301187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AD341C-A7B5-4F90-911F-6FCFEB099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FFEE30-805F-4E4B-BE65-01200CD9D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7AD73-3069-4BAC-A229-37F8C237D3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0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4D2773-BE87-4BCD-844C-88506EF7E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29" y="0"/>
            <a:ext cx="9454342" cy="6858000"/>
          </a:xfrm>
          <a:prstGeom prst="rect">
            <a:avLst/>
          </a:prstGeom>
        </p:spPr>
      </p:pic>
      <p:pic>
        <p:nvPicPr>
          <p:cNvPr id="1026" name="Picture 2" descr="Macif — Wikipédia">
            <a:extLst>
              <a:ext uri="{FF2B5EF4-FFF2-40B4-BE49-F238E27FC236}">
                <a16:creationId xmlns:a16="http://schemas.microsoft.com/office/drawing/2014/main" id="{10B71339-C174-4058-9D1B-E98D058C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429000"/>
            <a:ext cx="320675" cy="31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460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Hélène Tabuteau</dc:creator>
  <cp:lastModifiedBy>Hélène Tabuteau</cp:lastModifiedBy>
  <cp:revision>1</cp:revision>
  <dcterms:created xsi:type="dcterms:W3CDTF">2021-11-08T17:47:29Z</dcterms:created>
  <dcterms:modified xsi:type="dcterms:W3CDTF">2021-11-08T17:48:50Z</dcterms:modified>
</cp:coreProperties>
</file>